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00"/>
    <a:srgbClr val="00C3A9"/>
    <a:srgbClr val="77D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58" autoAdjust="0"/>
  </p:normalViewPr>
  <p:slideViewPr>
    <p:cSldViewPr>
      <p:cViewPr varScale="1">
        <p:scale>
          <a:sx n="47" d="100"/>
          <a:sy n="47" d="100"/>
        </p:scale>
        <p:origin x="5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2C9A6-36F3-48C8-B42D-E0AF42604B0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36178-78AC-49CF-B042-DAFB4B48E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5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4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36178-78AC-49CF-B042-DAFB4B48ED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3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6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7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6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1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9.png"/><Relationship Id="rId5" Type="http://schemas.openxmlformats.org/officeDocument/2006/relationships/image" Target="../media/image2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16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20.png"/><Relationship Id="rId24" Type="http://schemas.openxmlformats.org/officeDocument/2006/relationships/image" Target="../media/image90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99.png"/><Relationship Id="rId3" Type="http://schemas.openxmlformats.org/officeDocument/2006/relationships/image" Target="../media/image24.png"/><Relationship Id="rId21" Type="http://schemas.openxmlformats.org/officeDocument/2006/relationships/image" Target="../media/image10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" Type="http://schemas.openxmlformats.org/officeDocument/2006/relationships/image" Target="../media/image16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10" Type="http://schemas.openxmlformats.org/officeDocument/2006/relationships/image" Target="../media/image31.png"/><Relationship Id="rId19" Type="http://schemas.openxmlformats.org/officeDocument/2006/relationships/image" Target="../media/image41.png"/><Relationship Id="rId4" Type="http://schemas.openxmlformats.org/officeDocument/2006/relationships/image" Target="../media/image95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Relationship Id="rId9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104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9425" y="2466777"/>
            <a:ext cx="6333987" cy="1916032"/>
            <a:chOff x="5459425" y="2466777"/>
            <a:chExt cx="6333987" cy="1916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9425" y="2466777"/>
              <a:ext cx="6333987" cy="1916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3837" y="1021837"/>
            <a:ext cx="12476190" cy="5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0454" y="4752073"/>
            <a:ext cx="16190476" cy="1916032"/>
            <a:chOff x="729538" y="4439952"/>
            <a:chExt cx="16190476" cy="19160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538" y="4439952"/>
              <a:ext cx="16190476" cy="19160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111" y="3426580"/>
            <a:ext cx="15057143" cy="5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1800" y="7725136"/>
            <a:ext cx="1182824" cy="667762"/>
            <a:chOff x="8015843" y="7725136"/>
            <a:chExt cx="1182824" cy="66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636" y="7404071"/>
              <a:ext cx="2371429" cy="1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5843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217" y="7857057"/>
            <a:ext cx="1019676" cy="403921"/>
            <a:chOff x="8097417" y="7857057"/>
            <a:chExt cx="1019676" cy="403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7417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18585" y="7741766"/>
            <a:ext cx="1104762" cy="7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7934" y="7857057"/>
            <a:ext cx="2121040" cy="403921"/>
            <a:chOff x="9347534" y="7857057"/>
            <a:chExt cx="2121040" cy="403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7534" y="7857057"/>
              <a:ext cx="2121040" cy="403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7800" y="7725136"/>
            <a:ext cx="1182824" cy="667762"/>
            <a:chOff x="3041031" y="7725136"/>
            <a:chExt cx="1182824" cy="667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2824" y="7404071"/>
              <a:ext cx="2371429" cy="13428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103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9375" y="7857057"/>
            <a:ext cx="1019676" cy="403921"/>
            <a:chOff x="3122606" y="7857057"/>
            <a:chExt cx="1019676" cy="4039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2606" y="7857057"/>
              <a:ext cx="1019676" cy="403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9491" y="7857057"/>
            <a:ext cx="2902108" cy="403921"/>
            <a:chOff x="4372722" y="7857057"/>
            <a:chExt cx="2902108" cy="403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22" y="7857057"/>
              <a:ext cx="2902108" cy="403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66491" y="7725136"/>
            <a:ext cx="1182824" cy="667762"/>
            <a:chOff x="12576091" y="7725136"/>
            <a:chExt cx="1182824" cy="667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7884" y="7404071"/>
              <a:ext cx="2371429" cy="1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6091" y="7725136"/>
              <a:ext cx="1182824" cy="667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8065" y="7857057"/>
            <a:ext cx="1019676" cy="403921"/>
            <a:chOff x="12657665" y="7857057"/>
            <a:chExt cx="1019676" cy="4039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7665" y="7857057"/>
              <a:ext cx="1019676" cy="4039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3400" y="7741766"/>
            <a:ext cx="1161905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76091" y="3232987"/>
            <a:ext cx="908804" cy="865881"/>
            <a:chOff x="12576091" y="3232987"/>
            <a:chExt cx="908804" cy="865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6091" y="3232987"/>
              <a:ext cx="908804" cy="8658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93412" y="1154364"/>
            <a:ext cx="622106" cy="677883"/>
            <a:chOff x="11793412" y="1154364"/>
            <a:chExt cx="622106" cy="6778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3412" y="1154364"/>
              <a:ext cx="622106" cy="6778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3856" y="1772486"/>
            <a:ext cx="1405786" cy="2098189"/>
            <a:chOff x="4223856" y="1772486"/>
            <a:chExt cx="1405786" cy="20981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3856" y="1772486"/>
              <a:ext cx="1405786" cy="20981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745" y="7751214"/>
            <a:ext cx="1161905" cy="714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86BB6-60E7-4806-8853-C45167673109}"/>
              </a:ext>
            </a:extLst>
          </p:cNvPr>
          <p:cNvSpPr txBox="1"/>
          <p:nvPr/>
        </p:nvSpPr>
        <p:spPr>
          <a:xfrm>
            <a:off x="2667000" y="7759125"/>
            <a:ext cx="7163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202114109 </a:t>
            </a:r>
            <a:r>
              <a:rPr lang="ko-KR" altLang="en-US" sz="3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이고은</a:t>
            </a:r>
            <a:endParaRPr lang="ko-KR" altLang="en-US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9492-16D7-42A4-B37E-3E8164EA3E53}"/>
              </a:ext>
            </a:extLst>
          </p:cNvPr>
          <p:cNvSpPr txBox="1"/>
          <p:nvPr/>
        </p:nvSpPr>
        <p:spPr>
          <a:xfrm>
            <a:off x="8001000" y="7734300"/>
            <a:ext cx="635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202114110 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조예나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FB392-18A5-4D7F-AE4B-BA42FC534FBC}"/>
              </a:ext>
            </a:extLst>
          </p:cNvPr>
          <p:cNvSpPr txBox="1"/>
          <p:nvPr/>
        </p:nvSpPr>
        <p:spPr>
          <a:xfrm>
            <a:off x="13162932" y="7759125"/>
            <a:ext cx="451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202114121 </a:t>
            </a:r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송현도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AAF9805B-8F2B-4511-92B7-D60BE35B60F0}"/>
              </a:ext>
            </a:extLst>
          </p:cNvPr>
          <p:cNvSpPr/>
          <p:nvPr/>
        </p:nvSpPr>
        <p:spPr>
          <a:xfrm>
            <a:off x="6435895" y="3546896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647C0B-001E-498B-92B4-E6D9D61F5D1D}"/>
              </a:ext>
            </a:extLst>
          </p:cNvPr>
          <p:cNvSpPr/>
          <p:nvPr/>
        </p:nvSpPr>
        <p:spPr>
          <a:xfrm>
            <a:off x="6756418" y="35122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2031" y="477964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615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C24419C-85EF-4D4F-8D1A-49587FCECB2B}"/>
              </a:ext>
            </a:extLst>
          </p:cNvPr>
          <p:cNvSpPr/>
          <p:nvPr/>
        </p:nvSpPr>
        <p:spPr>
          <a:xfrm>
            <a:off x="12039850" y="3546897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AC3C03-7B16-4325-9778-CF81834F2459}"/>
              </a:ext>
            </a:extLst>
          </p:cNvPr>
          <p:cNvSpPr/>
          <p:nvPr/>
        </p:nvSpPr>
        <p:spPr>
          <a:xfrm>
            <a:off x="897187" y="3546895"/>
            <a:ext cx="5118073" cy="502560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AC5050D9-B5C5-487D-8BBE-13A446DE01DB}"/>
              </a:ext>
            </a:extLst>
          </p:cNvPr>
          <p:cNvSpPr txBox="1"/>
          <p:nvPr/>
        </p:nvSpPr>
        <p:spPr>
          <a:xfrm>
            <a:off x="934118" y="3673431"/>
            <a:ext cx="16140400" cy="32771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 복수전공</a:t>
            </a:r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</a:t>
            </a:r>
            <a:r>
              <a:rPr lang="en-US" altLang="ko-KR" sz="46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6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</a:t>
            </a:r>
            <a:r>
              <a:rPr lang="ko-KR" altLang="en-US" sz="46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선택에 따라</a:t>
            </a:r>
            <a:endParaRPr lang="en-US" altLang="ko-KR" sz="46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1" grpId="0" animBg="1"/>
      <p:bldP spid="30" grpId="0" animBg="1"/>
      <p:bldP spid="3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DC67BCF9-87B0-4BD8-92A1-C87B0C165B07}"/>
              </a:ext>
            </a:extLst>
          </p:cNvPr>
          <p:cNvSpPr/>
          <p:nvPr/>
        </p:nvSpPr>
        <p:spPr>
          <a:xfrm>
            <a:off x="6671521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1571672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AA5EC6C3-84D1-4A9C-9650-E1EF3B3DEE95}"/>
              </a:ext>
            </a:extLst>
          </p:cNvPr>
          <p:cNvSpPr/>
          <p:nvPr/>
        </p:nvSpPr>
        <p:spPr>
          <a:xfrm>
            <a:off x="1146748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FBC5D4-C885-4654-8E22-C310ECB1D39B}"/>
              </a:ext>
            </a:extLst>
          </p:cNvPr>
          <p:cNvSpPr/>
          <p:nvPr/>
        </p:nvSpPr>
        <p:spPr>
          <a:xfrm>
            <a:off x="11994725" y="3771900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1F44687C-F352-4148-890B-65507170F875}"/>
              </a:ext>
            </a:extLst>
          </p:cNvPr>
          <p:cNvSpPr txBox="1"/>
          <p:nvPr/>
        </p:nvSpPr>
        <p:spPr>
          <a:xfrm>
            <a:off x="990600" y="3506917"/>
            <a:ext cx="15991748" cy="57995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</a:t>
            </a:r>
            <a:r>
              <a:rPr lang="ko-KR" altLang="en-US" sz="57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7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</a:t>
            </a:r>
            <a:r>
              <a:rPr lang="en-US" altLang="ko-KR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32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524" y="3227426"/>
            <a:ext cx="6266667" cy="1679775"/>
            <a:chOff x="6009524" y="3227426"/>
            <a:chExt cx="6266667" cy="1679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524" y="3227426"/>
              <a:ext cx="6266667" cy="16797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223" y="2336020"/>
            <a:ext cx="8771429" cy="4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9816" y="5202381"/>
            <a:ext cx="5688683" cy="1764528"/>
            <a:chOff x="6419816" y="5202381"/>
            <a:chExt cx="5688683" cy="1764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816" y="5202381"/>
              <a:ext cx="5688683" cy="17645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8522" y="4269134"/>
            <a:ext cx="7523810" cy="4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57401" y="1543286"/>
            <a:ext cx="1958294" cy="251934"/>
            <a:chOff x="14557401" y="1543286"/>
            <a:chExt cx="1958294" cy="251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7401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88494" y="6609294"/>
            <a:ext cx="9047921" cy="2234077"/>
            <a:chOff x="7588494" y="6609294"/>
            <a:chExt cx="9047921" cy="22340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8494" y="6609294"/>
              <a:ext cx="9047921" cy="2234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9924" y="5959293"/>
            <a:ext cx="4677268" cy="328523"/>
            <a:chOff x="12009924" y="5959293"/>
            <a:chExt cx="4677268" cy="328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924" y="5959293"/>
              <a:ext cx="4677268" cy="3285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2217" y="2142857"/>
            <a:ext cx="3213927" cy="1079961"/>
            <a:chOff x="13342217" y="2142857"/>
            <a:chExt cx="3213927" cy="10799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2217" y="2142857"/>
              <a:ext cx="3213927" cy="10799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D5BFEF-76F5-4ACA-AE43-030ED7FE538A}"/>
              </a:ext>
            </a:extLst>
          </p:cNvPr>
          <p:cNvSpPr txBox="1"/>
          <p:nvPr/>
        </p:nvSpPr>
        <p:spPr>
          <a:xfrm>
            <a:off x="8975541" y="800100"/>
            <a:ext cx="785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FFD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CEB0F-4AF3-4BAE-80E5-733477D3ADEE}"/>
              </a:ext>
            </a:extLst>
          </p:cNvPr>
          <p:cNvSpPr txBox="1"/>
          <p:nvPr/>
        </p:nvSpPr>
        <p:spPr>
          <a:xfrm>
            <a:off x="9023548" y="1866900"/>
            <a:ext cx="8883452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성공회대 </a:t>
            </a:r>
            <a:r>
              <a:rPr kumimoji="0" lang="ko-KR" altLang="en-US" sz="485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톺아보기</a:t>
            </a:r>
            <a:endParaRPr kumimoji="0" lang="en-US" altLang="ko-KR" sz="485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주전공과 부전공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복수전공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학교의 명소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58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한눈에 학과 비교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2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. </a:t>
            </a:r>
            <a:r>
              <a:rPr kumimoji="0" lang="en-US" altLang="ko-KR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It </a:t>
            </a:r>
            <a:r>
              <a:rPr kumimoji="0" lang="ko-KR" alt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학부의 졸업 요건</a:t>
            </a:r>
            <a:endParaRPr kumimoji="0" lang="en-US" altLang="ko-KR" sz="4850" b="0" i="0" u="none" strike="noStrike" kern="1200" cap="none" spc="0" normalizeH="0" baseline="0" noProof="0" dirty="0">
              <a:ln>
                <a:noFill/>
              </a:ln>
              <a:solidFill>
                <a:srgbClr val="00C3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소프트웨어 공학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컴퓨터 공학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정보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통신학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</a:p>
          <a:p>
            <a:pPr marL="720000" marR="0" lvl="0" indent="-687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글로컬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C3A9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682" y="2488685"/>
            <a:ext cx="6561905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7066" y="833058"/>
            <a:ext cx="7980952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2858" y="5343633"/>
            <a:ext cx="3133333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5324" y="5372100"/>
            <a:ext cx="2390476" cy="4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26734" y="4669316"/>
            <a:ext cx="2580952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5000" y="7810500"/>
            <a:ext cx="3352381" cy="8666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77305" y="7200958"/>
            <a:ext cx="2571429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4C45694-5C0E-464A-8F42-17FB31EEE5D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7793216"/>
            <a:ext cx="4834547" cy="122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38F0-0C6A-4A2B-92E9-02A4C8C64773}"/>
              </a:ext>
            </a:extLst>
          </p:cNvPr>
          <p:cNvSpPr txBox="1"/>
          <p:nvPr/>
        </p:nvSpPr>
        <p:spPr>
          <a:xfrm>
            <a:off x="8001000" y="1445293"/>
            <a:ext cx="768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C3A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교육이념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6C44C-B30C-416A-8189-A89F70F4BD1D}"/>
              </a:ext>
            </a:extLst>
          </p:cNvPr>
          <p:cNvSpPr txBox="1"/>
          <p:nvPr/>
        </p:nvSpPr>
        <p:spPr>
          <a:xfrm>
            <a:off x="7924800" y="2400300"/>
            <a:ext cx="615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열림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나눔</a:t>
            </a:r>
            <a:r>
              <a:rPr lang="en-US" altLang="ko-KR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5400" dirty="0">
                <a:solidFill>
                  <a:srgbClr val="FFD9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섬김</a:t>
            </a:r>
          </a:p>
        </p:txBody>
      </p:sp>
      <p:pic>
        <p:nvPicPr>
          <p:cNvPr id="1026" name="Picture 2" descr="교표UI - 성공회대학교">
            <a:extLst>
              <a:ext uri="{FF2B5EF4-FFF2-40B4-BE49-F238E27FC236}">
                <a16:creationId xmlns:a16="http://schemas.microsoft.com/office/drawing/2014/main" id="{D23F1973-2780-4FBA-B60A-BF94D557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87" y="477321"/>
            <a:ext cx="9419938" cy="933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4CA4C7A-63C8-439C-A5D4-79D953ABB6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6684" y="4984939"/>
            <a:ext cx="4670598" cy="1934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B5CA382-2339-4504-AD07-C1CDAA9B9C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21578" y="4942986"/>
            <a:ext cx="5528576" cy="1910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3405392-D760-479B-B7D5-B97761B585D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445" y="6710990"/>
            <a:ext cx="5515073" cy="2549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CDA08B8-56B6-4449-B825-F5363D278282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051" t="6694" r="4165" b="9190"/>
          <a:stretch/>
        </p:blipFill>
        <p:spPr>
          <a:xfrm>
            <a:off x="3505200" y="6903696"/>
            <a:ext cx="5173218" cy="1983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1862" y="2139496"/>
            <a:ext cx="5280058" cy="1079961"/>
            <a:chOff x="11371862" y="2139496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1862" y="2139496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44" y="4469566"/>
            <a:ext cx="10552381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5723" y="2139496"/>
            <a:ext cx="3213927" cy="1079961"/>
            <a:chOff x="7995723" y="2139496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723" y="2139496"/>
              <a:ext cx="3213927" cy="10799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8" y="934186"/>
            <a:ext cx="14723810" cy="43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7653" y="1516396"/>
            <a:ext cx="1958294" cy="251934"/>
            <a:chOff x="14587653" y="1516396"/>
            <a:chExt cx="1958294" cy="2519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7653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5220" y="1440687"/>
            <a:ext cx="1914286" cy="4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4652" y="4781141"/>
            <a:ext cx="4677268" cy="328523"/>
            <a:chOff x="11974652" y="4781141"/>
            <a:chExt cx="4677268" cy="3285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4652" y="4781141"/>
              <a:ext cx="4677268" cy="328523"/>
            </a:xfrm>
            <a:prstGeom prst="rect">
              <a:avLst/>
            </a:prstGeom>
          </p:spPr>
        </p:pic>
      </p:grp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4F67E19E-9DBE-4031-AAB7-F5EB0CA6C674}"/>
              </a:ext>
            </a:extLst>
          </p:cNvPr>
          <p:cNvSpPr/>
          <p:nvPr/>
        </p:nvSpPr>
        <p:spPr>
          <a:xfrm>
            <a:off x="7811684" y="4427250"/>
            <a:ext cx="1597787" cy="1997771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1716" y="1615565"/>
            <a:ext cx="10161905" cy="2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0" y="1440685"/>
            <a:ext cx="2009524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19" y="1517577"/>
            <a:ext cx="4475170" cy="1024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5169" y="1579981"/>
            <a:ext cx="4755619" cy="10799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BE4299-C6EC-4D44-94FC-6E71683E19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288" y="2640001"/>
            <a:ext cx="4913802" cy="6846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59F18A-9025-44A9-8B46-65B3D9AA25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632" y="3311163"/>
            <a:ext cx="71437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B4A10-8180-41AC-87C4-3C7B724635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1943" y="3389698"/>
            <a:ext cx="7143750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C2A76-D1A9-477E-9EE0-ECE22EE7F1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147" y="3458323"/>
            <a:ext cx="71437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51D8C5-E9D6-46B2-8701-F3E1F1469E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2155" y="3454603"/>
            <a:ext cx="9686918" cy="522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E17AB-48C3-4FF4-A5D0-94763803E8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88167" y="3115187"/>
            <a:ext cx="10187299" cy="582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011" y="2200216"/>
            <a:ext cx="5448243" cy="1114361"/>
            <a:chOff x="8417011" y="2200216"/>
            <a:chExt cx="5448243" cy="1114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7011" y="2200216"/>
              <a:ext cx="5448243" cy="1114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2294" y="1672355"/>
            <a:ext cx="10361905" cy="29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333" y="2200216"/>
            <a:ext cx="3316299" cy="1114361"/>
            <a:chOff x="4933333" y="2200216"/>
            <a:chExt cx="3316299" cy="1114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3333" y="2200216"/>
              <a:ext cx="3316299" cy="1114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414" y="1610841"/>
            <a:ext cx="5123810" cy="30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25615" y="1543286"/>
            <a:ext cx="1958294" cy="251934"/>
            <a:chOff x="8125615" y="1543286"/>
            <a:chExt cx="1958294" cy="25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5615" y="1543286"/>
              <a:ext cx="1958294" cy="25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10636" y="4919158"/>
            <a:ext cx="1188252" cy="726864"/>
            <a:chOff x="2710636" y="4919158"/>
            <a:chExt cx="1188252" cy="726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0636" y="4919158"/>
              <a:ext cx="1188252" cy="726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968" y="4557863"/>
            <a:ext cx="2609524" cy="1380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7355" y="4593291"/>
            <a:ext cx="1194813" cy="325867"/>
            <a:chOff x="2707355" y="4593291"/>
            <a:chExt cx="1194813" cy="3258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7355" y="4593291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8233" y="2245811"/>
            <a:ext cx="1188252" cy="726864"/>
            <a:chOff x="14698233" y="2245811"/>
            <a:chExt cx="1188252" cy="7268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8233" y="2245811"/>
              <a:ext cx="1188252" cy="7268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3368" y="4587043"/>
            <a:ext cx="3047619" cy="13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694952" y="1919944"/>
            <a:ext cx="1194813" cy="325867"/>
            <a:chOff x="14694952" y="1919944"/>
            <a:chExt cx="1194813" cy="3258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4952" y="1919944"/>
              <a:ext cx="1194813" cy="3258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04363" y="7377033"/>
            <a:ext cx="3000798" cy="1213074"/>
            <a:chOff x="1804363" y="7377033"/>
            <a:chExt cx="3000798" cy="12130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4363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3730" y="7317325"/>
            <a:ext cx="3361905" cy="11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16667" y="6808179"/>
            <a:ext cx="2976190" cy="311154"/>
            <a:chOff x="1816667" y="6808179"/>
            <a:chExt cx="2976190" cy="31115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6667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954" y="6719801"/>
            <a:ext cx="3142857" cy="5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511905" y="6808179"/>
            <a:ext cx="2976190" cy="311154"/>
            <a:chOff x="13511905" y="6808179"/>
            <a:chExt cx="2976190" cy="3111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11905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6192" y="6719801"/>
            <a:ext cx="2657143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3635" y="2039094"/>
            <a:ext cx="1188252" cy="726864"/>
            <a:chOff x="3163635" y="2039094"/>
            <a:chExt cx="1188252" cy="7268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3635" y="2039094"/>
              <a:ext cx="1188252" cy="7268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2806" y="4577940"/>
            <a:ext cx="2504762" cy="13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60354" y="1713227"/>
            <a:ext cx="1194813" cy="325867"/>
            <a:chOff x="3160354" y="1713227"/>
            <a:chExt cx="1194813" cy="3258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0354" y="1713227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15080" y="6808179"/>
            <a:ext cx="2976190" cy="311154"/>
            <a:chOff x="5715080" y="6808179"/>
            <a:chExt cx="2976190" cy="311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80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69363" y="6719801"/>
            <a:ext cx="2838095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113229" y="1979939"/>
            <a:ext cx="1188252" cy="726864"/>
            <a:chOff x="2113229" y="1979939"/>
            <a:chExt cx="1188252" cy="7268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229" y="1979939"/>
              <a:ext cx="1188252" cy="72686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82631" y="4577936"/>
            <a:ext cx="2523810" cy="13523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109949" y="1654072"/>
            <a:ext cx="1194813" cy="325867"/>
            <a:chOff x="2109949" y="1654072"/>
            <a:chExt cx="1194813" cy="32586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9949" y="1654072"/>
              <a:ext cx="1194813" cy="3258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613492" y="6808179"/>
            <a:ext cx="2976190" cy="311154"/>
            <a:chOff x="9613492" y="6808179"/>
            <a:chExt cx="2976190" cy="31115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3492" y="6808179"/>
              <a:ext cx="2976190" cy="31115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790476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702776" y="7377033"/>
            <a:ext cx="3000798" cy="1213074"/>
            <a:chOff x="5702776" y="7377033"/>
            <a:chExt cx="3000798" cy="12130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2776" y="7377033"/>
              <a:ext cx="3000798" cy="12130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601188" y="7377033"/>
            <a:ext cx="3000798" cy="1213074"/>
            <a:chOff x="9601188" y="7377033"/>
            <a:chExt cx="3000798" cy="121307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1188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4953" y="7317325"/>
            <a:ext cx="2695238" cy="80000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499601" y="7377033"/>
            <a:ext cx="3000798" cy="1213074"/>
            <a:chOff x="13499601" y="7377033"/>
            <a:chExt cx="3000798" cy="12130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9601" y="7377033"/>
              <a:ext cx="3000798" cy="1213074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63429" y="7317325"/>
            <a:ext cx="2609524" cy="103809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83973" y="7316173"/>
            <a:ext cx="3000000" cy="7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890" y="3082583"/>
            <a:ext cx="5953525" cy="1217710"/>
            <a:chOff x="1659890" y="3082583"/>
            <a:chExt cx="5953525" cy="1217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890" y="3082583"/>
              <a:ext cx="5953525" cy="1217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8336" y="2613500"/>
            <a:ext cx="6590476" cy="3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650" y="1416868"/>
            <a:ext cx="3623860" cy="1217710"/>
            <a:chOff x="1624650" y="1416868"/>
            <a:chExt cx="3623860" cy="1217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50" y="1416868"/>
              <a:ext cx="3623860" cy="1217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2418" y="772829"/>
            <a:ext cx="9914286" cy="33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48" y="4510916"/>
            <a:ext cx="1040967" cy="618419"/>
            <a:chOff x="9619048" y="4510916"/>
            <a:chExt cx="1040967" cy="618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4510916"/>
              <a:ext cx="1040967" cy="618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2920" y="4325070"/>
            <a:ext cx="1276190" cy="11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4644" y="4510916"/>
            <a:ext cx="1099767" cy="618419"/>
            <a:chOff x="13454644" y="4510916"/>
            <a:chExt cx="1099767" cy="61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4510916"/>
              <a:ext cx="1099767" cy="61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8517" y="4325070"/>
            <a:ext cx="1323810" cy="11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9048" y="5570104"/>
            <a:ext cx="3183762" cy="983874"/>
            <a:chOff x="9619048" y="5570104"/>
            <a:chExt cx="3183762" cy="983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48" y="5570104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87089" y="5570104"/>
            <a:ext cx="3183762" cy="983874"/>
            <a:chOff x="13487089" y="5570104"/>
            <a:chExt cx="3183762" cy="983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5570104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9691" y="4811516"/>
            <a:ext cx="2389105" cy="329036"/>
            <a:chOff x="10419691" y="4811516"/>
            <a:chExt cx="2389105" cy="329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9691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77305" y="4669316"/>
            <a:ext cx="2561905" cy="5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69166" y="4811516"/>
            <a:ext cx="2389105" cy="329036"/>
            <a:chOff x="14269166" y="4811516"/>
            <a:chExt cx="2389105" cy="3290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9166" y="4811516"/>
              <a:ext cx="2389105" cy="3290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6734" y="4669316"/>
            <a:ext cx="2561905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9048" y="7024891"/>
            <a:ext cx="1040967" cy="618419"/>
            <a:chOff x="9619048" y="7024891"/>
            <a:chExt cx="1040967" cy="6184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7024891"/>
              <a:ext cx="1040967" cy="6184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2920" y="6839045"/>
            <a:ext cx="1323810" cy="11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644" y="7024891"/>
            <a:ext cx="1099767" cy="618419"/>
            <a:chOff x="13454644" y="7024891"/>
            <a:chExt cx="1099767" cy="61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644" y="7024891"/>
              <a:ext cx="1099767" cy="61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58517" y="6839045"/>
            <a:ext cx="1295238" cy="11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19048" y="8065032"/>
            <a:ext cx="3203266" cy="983874"/>
            <a:chOff x="9619048" y="8065032"/>
            <a:chExt cx="3203266" cy="9838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9048" y="8065032"/>
              <a:ext cx="3203266" cy="9838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87089" y="8065032"/>
            <a:ext cx="3183762" cy="983874"/>
            <a:chOff x="13487089" y="8065032"/>
            <a:chExt cx="3183762" cy="9838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089" y="8065032"/>
              <a:ext cx="3183762" cy="9838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19691" y="7325491"/>
            <a:ext cx="2389105" cy="329036"/>
            <a:chOff x="10419691" y="7325491"/>
            <a:chExt cx="2389105" cy="32903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9691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7305" y="7183287"/>
            <a:ext cx="2561905" cy="5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269166" y="7325491"/>
            <a:ext cx="2389105" cy="329036"/>
            <a:chOff x="14269166" y="7325491"/>
            <a:chExt cx="2389105" cy="3290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9166" y="7325491"/>
              <a:ext cx="2389105" cy="32903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26734" y="7183287"/>
            <a:ext cx="2552381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6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91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9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97" tmFilter="0, 0; 0.125,0.2665; 0.25,0.4; 0.375,0.465; 0.5,0.5;  0.625,0.535; 0.75,0.6; 0.875,0.7335; 1,1">
                                          <p:stCondLst>
                                            <p:cond delay="697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49" tmFilter="0, 0; 0.125,0.2665; 0.25,0.4; 0.375,0.465; 0.5,0.5;  0.625,0.535; 0.75,0.6; 0.875,0.7335; 1,1">
                                          <p:stCondLst>
                                            <p:cond delay="139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2" tmFilter="0, 0; 0.125,0.2665; 0.25,0.4; 0.375,0.465; 0.5,0.5;  0.625,0.535; 0.75,0.6; 0.875,0.7335; 1,1">
                                          <p:stCondLst>
                                            <p:cond delay="173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7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74" decel="50000">
                                          <p:stCondLst>
                                            <p:cond delay="71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7">
                                          <p:stCondLst>
                                            <p:cond delay="137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74" decel="50000">
                                          <p:stCondLst>
                                            <p:cond delay="1405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7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74" decel="50000">
                                          <p:stCondLst>
                                            <p:cond delay="1751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7">
                                          <p:stCondLst>
                                            <p:cond delay="189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74" decel="50000">
                                          <p:stCondLst>
                                            <p:cond delay="192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DF7C772B-A6C8-4B3C-9760-B923596EA4FE}"/>
              </a:ext>
            </a:extLst>
          </p:cNvPr>
          <p:cNvSpPr/>
          <p:nvPr/>
        </p:nvSpPr>
        <p:spPr>
          <a:xfrm>
            <a:off x="6629400" y="3565859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48263B5-F7E7-4775-BE67-CF3F59E073A9}"/>
              </a:ext>
            </a:extLst>
          </p:cNvPr>
          <p:cNvSpPr/>
          <p:nvPr/>
        </p:nvSpPr>
        <p:spPr>
          <a:xfrm>
            <a:off x="11858289" y="3544204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0495" y="1615478"/>
            <a:ext cx="12342857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54" y="1440687"/>
            <a:ext cx="2000000" cy="46666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92BD7DA-AEE7-4235-806B-E05CE5601BF7}"/>
              </a:ext>
            </a:extLst>
          </p:cNvPr>
          <p:cNvSpPr/>
          <p:nvPr/>
        </p:nvSpPr>
        <p:spPr>
          <a:xfrm>
            <a:off x="1146748" y="3546897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C271DE06-C31B-400C-89D3-722354A1FD8A}"/>
              </a:ext>
            </a:extLst>
          </p:cNvPr>
          <p:cNvSpPr txBox="1"/>
          <p:nvPr/>
        </p:nvSpPr>
        <p:spPr>
          <a:xfrm>
            <a:off x="925878" y="3504179"/>
            <a:ext cx="15592089" cy="44196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</a:t>
            </a:r>
            <a:r>
              <a:rPr lang="ko-KR" altLang="en-US" sz="59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9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</a:t>
            </a:r>
            <a:r>
              <a:rPr lang="en-US" altLang="ko-KR" sz="47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7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227A225E-6816-4E0E-BBB2-67C2E5F2B72E}"/>
              </a:ext>
            </a:extLst>
          </p:cNvPr>
          <p:cNvSpPr/>
          <p:nvPr/>
        </p:nvSpPr>
        <p:spPr>
          <a:xfrm>
            <a:off x="6801356" y="3486167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897" y="2142857"/>
            <a:ext cx="5280058" cy="1079961"/>
            <a:chOff x="8190897" y="2142857"/>
            <a:chExt cx="5280058" cy="107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97" y="2142857"/>
              <a:ext cx="5280058" cy="107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4759" y="2142857"/>
            <a:ext cx="3213927" cy="1079961"/>
            <a:chOff x="4814759" y="2142857"/>
            <a:chExt cx="3213927" cy="1079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759" y="2142857"/>
              <a:ext cx="3213927" cy="1079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480" y="1554604"/>
            <a:ext cx="12210147" cy="2920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3710" y="1516396"/>
            <a:ext cx="1958294" cy="251934"/>
            <a:chOff x="8163710" y="1516396"/>
            <a:chExt cx="1958294" cy="2519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710" y="1516396"/>
              <a:ext cx="1958294" cy="251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4554" y="1440687"/>
            <a:ext cx="2019048" cy="4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6491" y="8409942"/>
            <a:ext cx="3980952" cy="542361"/>
            <a:chOff x="1986491" y="8409942"/>
            <a:chExt cx="3980952" cy="542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49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9205" y="4076190"/>
            <a:ext cx="3735524" cy="311154"/>
            <a:chOff x="2109205" y="4076190"/>
            <a:chExt cx="3735524" cy="311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9205" y="4076190"/>
              <a:ext cx="3735524" cy="31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7626" y="4076190"/>
            <a:ext cx="3770461" cy="311154"/>
            <a:chOff x="7257626" y="4076190"/>
            <a:chExt cx="3770461" cy="311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626" y="4076190"/>
              <a:ext cx="3770461" cy="311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2381" y="8409942"/>
            <a:ext cx="3980952" cy="542361"/>
            <a:chOff x="7152381" y="8409942"/>
            <a:chExt cx="3980952" cy="5423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381" y="8409942"/>
              <a:ext cx="3980952" cy="542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55494" y="4076190"/>
            <a:ext cx="3706505" cy="311154"/>
            <a:chOff x="12455494" y="4076190"/>
            <a:chExt cx="3706505" cy="311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5494" y="4076190"/>
              <a:ext cx="3706505" cy="311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8271" y="8409942"/>
            <a:ext cx="3980952" cy="542361"/>
            <a:chOff x="12318271" y="8409942"/>
            <a:chExt cx="3980952" cy="542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8271" y="8409942"/>
              <a:ext cx="3980952" cy="542361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EF85857A-C0DD-4799-96BE-C11C9E17A3FC}"/>
              </a:ext>
            </a:extLst>
          </p:cNvPr>
          <p:cNvSpPr/>
          <p:nvPr/>
        </p:nvSpPr>
        <p:spPr>
          <a:xfrm>
            <a:off x="11981727" y="3458321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3151B0-EAF7-4CB6-A497-921FEFEC2479}"/>
              </a:ext>
            </a:extLst>
          </p:cNvPr>
          <p:cNvSpPr/>
          <p:nvPr/>
        </p:nvSpPr>
        <p:spPr>
          <a:xfrm>
            <a:off x="1620985" y="3458321"/>
            <a:ext cx="4495800" cy="4419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70C8526A-7A9D-48A9-8603-D92DAB83A6ED}"/>
              </a:ext>
            </a:extLst>
          </p:cNvPr>
          <p:cNvSpPr txBox="1"/>
          <p:nvPr/>
        </p:nvSpPr>
        <p:spPr>
          <a:xfrm>
            <a:off x="1005718" y="3428620"/>
            <a:ext cx="15661297" cy="2641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60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</a:t>
            </a:r>
            <a:r>
              <a:rPr lang="en-US" sz="60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주전공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      </a:t>
            </a:r>
            <a:r>
              <a:rPr lang="ko-KR" alt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부전공             </a:t>
            </a:r>
            <a:r>
              <a:rPr lang="ko-KR" altLang="en-US" sz="59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복수전공</a:t>
            </a:r>
            <a:endParaRPr lang="en-US" sz="59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endParaRPr lang="en-US" sz="48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just"/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42학점           </a:t>
            </a:r>
            <a:r>
              <a:rPr lang="en-US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21학점</a:t>
            </a:r>
            <a:r>
              <a:rPr lang="en-US" sz="60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       </a:t>
            </a:r>
            <a:r>
              <a:rPr lang="en-US" altLang="ko-KR" sz="4800" dirty="0" err="1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전공</a:t>
            </a:r>
            <a:r>
              <a:rPr lang="en-US" altLang="ko-KR" sz="4800" dirty="0">
                <a:solidFill>
                  <a:srgbClr val="00AC9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여기어때 잘난체 OTF" pitchFamily="34" charset="0"/>
              </a:rPr>
              <a:t> 30학점</a:t>
            </a:r>
          </a:p>
          <a:p>
            <a:pPr algn="ctr"/>
            <a:endParaRPr lang="en-US" altLang="ko-KR" sz="32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sz="2400" dirty="0">
              <a:solidFill>
                <a:srgbClr val="00AC9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여기어때 잘난체 OTF" pitchFamily="34" charset="0"/>
            </a:endParaRPr>
          </a:p>
          <a:p>
            <a:pPr algn="ctr"/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32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98</Words>
  <Application>Microsoft Office PowerPoint</Application>
  <PresentationFormat>사용자 지정</PresentationFormat>
  <Paragraphs>47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조예나</cp:lastModifiedBy>
  <cp:revision>13</cp:revision>
  <dcterms:created xsi:type="dcterms:W3CDTF">2021-04-01T22:29:59Z</dcterms:created>
  <dcterms:modified xsi:type="dcterms:W3CDTF">2021-04-02T06:04:11Z</dcterms:modified>
</cp:coreProperties>
</file>